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02C754-39E6-4CE5-BB55-DA448601FB44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7867D5-8F3E-496D-9C58-59B0F75518D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867D5-8F3E-496D-9C58-59B0F75518DB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867D5-8F3E-496D-9C58-59B0F75518DB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867D5-8F3E-496D-9C58-59B0F75518DB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285992"/>
            <a:ext cx="7772400" cy="1470025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Вера Сергеевна Макеева – создатель музея 586 ИАП</a:t>
            </a:r>
            <a:endParaRPr lang="ru-RU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«Дорога памяти» – история создания музея 586 ИАП</a:t>
            </a:r>
            <a:endParaRPr lang="ru-RU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 descr="FullSizeRender (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5" y="1714489"/>
            <a:ext cx="3857652" cy="25119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2844" y="4214818"/>
            <a:ext cx="3857652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/>
              <a:t>Первое оформление комнаты Боевой Славы</a:t>
            </a:r>
            <a:endParaRPr lang="ru-RU" sz="1400" dirty="0"/>
          </a:p>
        </p:txBody>
      </p:sp>
      <p:pic>
        <p:nvPicPr>
          <p:cNvPr id="6" name="Рисунок 5" descr="FullSizeRender (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29256" y="1643050"/>
            <a:ext cx="2736571" cy="42862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29256" y="5929330"/>
            <a:ext cx="2714644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/>
              <a:t>Первый директор школы №26 – </a:t>
            </a:r>
            <a:r>
              <a:rPr lang="ru-RU" sz="1400" dirty="0" err="1" smtClean="0"/>
              <a:t>Грубман</a:t>
            </a:r>
            <a:r>
              <a:rPr lang="ru-RU" sz="1400" dirty="0" smtClean="0"/>
              <a:t> </a:t>
            </a:r>
            <a:r>
              <a:rPr lang="ru-RU" sz="1400" dirty="0" err="1" smtClean="0"/>
              <a:t>Беньямин</a:t>
            </a:r>
            <a:r>
              <a:rPr lang="ru-RU" sz="1400" dirty="0" smtClean="0"/>
              <a:t> Петрович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ullSizeRender (2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428604"/>
            <a:ext cx="4691777" cy="27982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7158" y="3214686"/>
            <a:ext cx="4714908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Поездка В.С.Макеевой с детьми в Брест</a:t>
            </a:r>
            <a:endParaRPr lang="ru-RU" sz="1400" dirty="0"/>
          </a:p>
        </p:txBody>
      </p:sp>
      <p:pic>
        <p:nvPicPr>
          <p:cNvPr id="6" name="Рисунок 5" descr="FullSizeRender (20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3643314"/>
            <a:ext cx="4143404" cy="27267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6314" y="6357958"/>
            <a:ext cx="4143404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Встреча с ветераном ВОВ – </a:t>
            </a:r>
            <a:r>
              <a:rPr lang="ru-RU" sz="1400" dirty="0" err="1" smtClean="0"/>
              <a:t>Лысогорской</a:t>
            </a:r>
            <a:r>
              <a:rPr lang="ru-RU" sz="1400" dirty="0" smtClean="0"/>
              <a:t> Т.И.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ullSizeRender (6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2143116"/>
            <a:ext cx="2832527" cy="45005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29 октября 1975 года – открытие памятника В.Д.Хомяковой во дворе школы</a:t>
            </a:r>
            <a:endParaRPr lang="ru-RU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Рисунок 4" descr="FullSizeRender (5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0364" y="2714620"/>
            <a:ext cx="5777023" cy="33575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Музей 586 ИАП(на базе школы №26 г.Саратова)</a:t>
            </a:r>
            <a:endParaRPr lang="ru-RU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 descr="FullSizeRender (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174" y="1714488"/>
            <a:ext cx="3805187" cy="46434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Фронтовые шахматы Демченко Анны Николаевны</a:t>
            </a:r>
            <a:endParaRPr lang="ru-RU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 descr="FullSizeRender (1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0364" y="1928802"/>
            <a:ext cx="3077631" cy="4071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Полевая сумка </a:t>
            </a:r>
            <a:r>
              <a:rPr lang="ru-RU" b="1" cap="all" dirty="0" err="1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Полянцевой</a:t>
            </a:r>
            <a:r>
              <a:rPr lang="ru-RU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Агнии Алексеевны</a:t>
            </a:r>
            <a:endParaRPr lang="ru-RU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 descr="FullSizeRender (1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28860" y="1928802"/>
            <a:ext cx="4316871" cy="4029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Гимнастёрка </a:t>
            </a:r>
            <a:r>
              <a:rPr lang="ru-RU" b="1" cap="all" dirty="0" err="1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Лысогорской</a:t>
            </a:r>
            <a:r>
              <a:rPr lang="ru-RU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Татьяны Ивановны</a:t>
            </a:r>
            <a:endParaRPr lang="ru-RU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 descr="FullSizeRender (1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14612" y="1714488"/>
            <a:ext cx="3765471" cy="47148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Фронтовая фляжка </a:t>
            </a:r>
            <a:r>
              <a:rPr lang="ru-RU" b="1" cap="all" dirty="0" err="1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Артамошиной</a:t>
            </a:r>
            <a:r>
              <a:rPr lang="ru-RU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Антонины Федоровны</a:t>
            </a:r>
            <a:endParaRPr lang="ru-RU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 descr="FullSizeRender (9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14546" y="2500306"/>
            <a:ext cx="4461980" cy="4000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21442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Благодаря встречам с ветеранами, которые организовывала В.С. Макеева, все эти экспонаты обрели душу</a:t>
            </a:r>
            <a:endParaRPr lang="ru-RU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В.С.Макеева – автор двух книг</a:t>
            </a:r>
            <a:endParaRPr lang="ru-RU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 descr="FullSizeRender (25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38" y="1643050"/>
            <a:ext cx="6715140" cy="43390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Введение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Рисунок 6" descr="FullSizeRender (2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500174"/>
            <a:ext cx="4746007" cy="2571768"/>
          </a:xfrm>
          <a:prstGeom prst="rect">
            <a:avLst/>
          </a:prstGeom>
        </p:spPr>
      </p:pic>
      <p:pic>
        <p:nvPicPr>
          <p:cNvPr id="8" name="Рисунок 7" descr="IMG_9713.PNG"/>
          <p:cNvPicPr>
            <a:picLocks noChangeAspect="1"/>
          </p:cNvPicPr>
          <p:nvPr/>
        </p:nvPicPr>
        <p:blipFill>
          <a:blip r:embed="rId3" cstate="print"/>
          <a:srcRect t="30674" r="2798" b="32079"/>
          <a:stretch>
            <a:fillRect/>
          </a:stretch>
        </p:blipFill>
        <p:spPr>
          <a:xfrm>
            <a:off x="5000628" y="3357562"/>
            <a:ext cx="3714776" cy="30805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/>
          <a:lstStyle/>
          <a:p>
            <a:r>
              <a:rPr lang="ru-RU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Наш музей сегодня</a:t>
            </a:r>
            <a:endParaRPr lang="ru-RU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 descr="FullSizeRender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214554"/>
            <a:ext cx="3920534" cy="3357586"/>
          </a:xfrm>
          <a:prstGeom prst="rect">
            <a:avLst/>
          </a:prstGeom>
        </p:spPr>
      </p:pic>
      <p:pic>
        <p:nvPicPr>
          <p:cNvPr id="5" name="Рисунок 4" descr="FullSizeRender (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2173579"/>
            <a:ext cx="3929090" cy="33615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/>
          <a:lstStyle/>
          <a:p>
            <a:r>
              <a:rPr lang="ru-RU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Заключение</a:t>
            </a:r>
            <a:endParaRPr lang="ru-RU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1785926"/>
            <a:ext cx="74295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/>
              <a:t>В ходе проведенного исследования мы достигли поставленной цели. Изучив биографию В.С.Макеевой, мы раскрыли некоторые факты из личной жизни человека, которого по праву можно назвать не только Педагогом, но и Наставником!</a:t>
            </a:r>
            <a:endParaRPr lang="ru-RU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71480"/>
            <a:ext cx="8229600" cy="232886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27 октября в музее, который находится в нашей школе и является детищем В.С.Макеевой, состоялось торжественное открытие стенда, посвященного этому замечательному педагогу. На открытии присутствовали выпускники В.С.Макеевой 1967 года, учителя школы №26 и второй руководитель музея, которая приняла эстафету от В.С.Макеевой и руководила музеем 17 лет – </a:t>
            </a:r>
            <a:r>
              <a:rPr lang="ru-RU" sz="2000" dirty="0" err="1" smtClean="0"/>
              <a:t>Дикун</a:t>
            </a:r>
            <a:r>
              <a:rPr lang="ru-RU" sz="2000" dirty="0" smtClean="0"/>
              <a:t> Любовь Алексеевна.</a:t>
            </a:r>
          </a:p>
          <a:p>
            <a:endParaRPr lang="ru-RU" dirty="0"/>
          </a:p>
        </p:txBody>
      </p:sp>
      <p:pic>
        <p:nvPicPr>
          <p:cNvPr id="4" name="Рисунок 3" descr="FullSizeRender (8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2857496"/>
            <a:ext cx="3678805" cy="3571900"/>
          </a:xfrm>
          <a:prstGeom prst="rect">
            <a:avLst/>
          </a:prstGeom>
        </p:spPr>
      </p:pic>
      <p:pic>
        <p:nvPicPr>
          <p:cNvPr id="5" name="Рисунок 4" descr="FullSizeRender (9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2786058"/>
            <a:ext cx="3714776" cy="372748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ullSizeRender (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4" y="1500174"/>
            <a:ext cx="3453937" cy="42148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Цель работы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972056" cy="4114815"/>
          </a:xfrm>
        </p:spPr>
        <p:txBody>
          <a:bodyPr>
            <a:norm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Изучить биографию В.С.Макеевой и ее вклад в создание и развитие школьного музея 586 истребительного авиаполка.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ullSizeRender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57884" y="1714488"/>
            <a:ext cx="2928958" cy="4768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071546"/>
            <a:ext cx="8229600" cy="1143000"/>
          </a:xfrm>
        </p:spPr>
        <p:txBody>
          <a:bodyPr>
            <a:normAutofit fontScale="90000"/>
            <a:scene3d>
              <a:camera prst="perspectiveHeroicExtremeRightFacing"/>
              <a:lightRig rig="threePt" dir="t"/>
            </a:scene3d>
          </a:bodyPr>
          <a:lstStyle/>
          <a:p>
            <a:r>
              <a:rPr lang="ru-RU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Вера Сергеевна Макеева родилась 16 июля 1926 года в селе </a:t>
            </a:r>
            <a:r>
              <a:rPr lang="ru-RU" b="1" cap="all" dirty="0" err="1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Кистендей</a:t>
            </a:r>
            <a:r>
              <a:rPr lang="ru-RU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Аркадакского</a:t>
            </a:r>
            <a:r>
              <a:rPr lang="ru-RU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района</a:t>
            </a:r>
            <a:endParaRPr lang="ru-RU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cap="all" dirty="0" err="1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Кистендейская</a:t>
            </a:r>
            <a:r>
              <a:rPr lang="ru-RU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школа – госпиталь для раненых во время Великой Отечественной войны</a:t>
            </a:r>
            <a:endParaRPr lang="ru-RU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 descr="FullSizeRender (1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2857496"/>
            <a:ext cx="6379346" cy="3500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Барабанов Сергей Иванович</a:t>
            </a:r>
            <a:endParaRPr lang="ru-RU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 descr="FullSizeRender (2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422" y="1357298"/>
            <a:ext cx="4162894" cy="4929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Василий и Алексей </a:t>
            </a:r>
            <a:r>
              <a:rPr lang="ru-RU" b="1" cap="all" dirty="0" err="1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Барабановы</a:t>
            </a:r>
            <a:endParaRPr lang="ru-RU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 descr="FullSizeRender (2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1571612"/>
            <a:ext cx="5819499" cy="43322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Десятимесячные курсы по подготовке учителей истории в Саратове</a:t>
            </a:r>
            <a:endParaRPr lang="ru-RU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 descr="FullSizeRender (17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918" y="2071678"/>
            <a:ext cx="5148127" cy="39290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85918" y="5929330"/>
            <a:ext cx="5143536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/>
              <a:t>Только что приехавшие на учебу в Саратов В.С.Макеева с подругами и их арендодатель, </a:t>
            </a:r>
            <a:r>
              <a:rPr lang="ru-RU" sz="1400" dirty="0" err="1" smtClean="0"/>
              <a:t>Брук</a:t>
            </a:r>
            <a:r>
              <a:rPr lang="ru-RU" sz="1400" dirty="0" smtClean="0"/>
              <a:t> Л.Д.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Более тридцати лет – детям!</a:t>
            </a:r>
            <a:endParaRPr lang="ru-RU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 descr="FullSizeRender (1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105556">
            <a:off x="238475" y="1482458"/>
            <a:ext cx="4000528" cy="3615767"/>
          </a:xfrm>
          <a:prstGeom prst="rect">
            <a:avLst/>
          </a:prstGeom>
        </p:spPr>
      </p:pic>
      <p:pic>
        <p:nvPicPr>
          <p:cNvPr id="5" name="Рисунок 4" descr="FullSizeRender (18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1285860"/>
            <a:ext cx="3694155" cy="2357454"/>
          </a:xfrm>
          <a:prstGeom prst="rect">
            <a:avLst/>
          </a:prstGeom>
        </p:spPr>
      </p:pic>
      <p:pic>
        <p:nvPicPr>
          <p:cNvPr id="6" name="Рисунок 5" descr="FullSizeRender (16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6182" y="3786190"/>
            <a:ext cx="4963793" cy="27152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286</Words>
  <PresentationFormat>Экран (4:3)</PresentationFormat>
  <Paragraphs>31</Paragraphs>
  <Slides>22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Вера Сергеевна Макеева – создатель музея 586 ИАП</vt:lpstr>
      <vt:lpstr>Введение</vt:lpstr>
      <vt:lpstr>Цель работы</vt:lpstr>
      <vt:lpstr>Вера Сергеевна Макеева родилась 16 июля 1926 года в селе Кистендей Аркадакского района</vt:lpstr>
      <vt:lpstr>Кистендейская школа – госпиталь для раненых во время Великой Отечественной войны</vt:lpstr>
      <vt:lpstr>Барабанов Сергей Иванович</vt:lpstr>
      <vt:lpstr>Василий и Алексей Барабановы</vt:lpstr>
      <vt:lpstr>Десятимесячные курсы по подготовке учителей истории в Саратове</vt:lpstr>
      <vt:lpstr>Более тридцати лет – детям!</vt:lpstr>
      <vt:lpstr>«Дорога памяти» – история создания музея 586 ИАП</vt:lpstr>
      <vt:lpstr>Слайд 11</vt:lpstr>
      <vt:lpstr>29 октября 1975 года – открытие памятника В.Д.Хомяковой во дворе школы</vt:lpstr>
      <vt:lpstr>Музей 586 ИАП(на базе школы №26 г.Саратова)</vt:lpstr>
      <vt:lpstr>Фронтовые шахматы Демченко Анны Николаевны</vt:lpstr>
      <vt:lpstr>Полевая сумка Полянцевой Агнии Алексеевны</vt:lpstr>
      <vt:lpstr>Гимнастёрка Лысогорской Татьяны Ивановны</vt:lpstr>
      <vt:lpstr>Фронтовая фляжка Артамошиной Антонины Федоровны</vt:lpstr>
      <vt:lpstr>Благодаря встречам с ветеранами, которые организовывала В.С. Макеева, все эти экспонаты обрели душу</vt:lpstr>
      <vt:lpstr>В.С.Макеева – автор двух книг</vt:lpstr>
      <vt:lpstr>Наш музей сегодня</vt:lpstr>
      <vt:lpstr>Заключение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Вера Сергеевна Макеева – создатель музея 586 ИАП</dc:title>
  <dc:creator>Никто</dc:creator>
  <cp:lastModifiedBy>Елена</cp:lastModifiedBy>
  <cp:revision>5</cp:revision>
  <dcterms:created xsi:type="dcterms:W3CDTF">2023-04-20T05:48:03Z</dcterms:created>
  <dcterms:modified xsi:type="dcterms:W3CDTF">2023-11-09T08:57:11Z</dcterms:modified>
</cp:coreProperties>
</file>