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6" r:id="rId3"/>
    <p:sldId id="280" r:id="rId4"/>
    <p:sldId id="257" r:id="rId5"/>
    <p:sldId id="258" r:id="rId6"/>
    <p:sldId id="259" r:id="rId7"/>
    <p:sldId id="260" r:id="rId8"/>
    <p:sldId id="261" r:id="rId9"/>
    <p:sldId id="264" r:id="rId10"/>
    <p:sldId id="262" r:id="rId11"/>
    <p:sldId id="263" r:id="rId12"/>
    <p:sldId id="265" r:id="rId13"/>
    <p:sldId id="283" r:id="rId14"/>
    <p:sldId id="267" r:id="rId15"/>
    <p:sldId id="268" r:id="rId16"/>
    <p:sldId id="269" r:id="rId17"/>
    <p:sldId id="270" r:id="rId18"/>
    <p:sldId id="271" r:id="rId19"/>
    <p:sldId id="273" r:id="rId20"/>
    <p:sldId id="272" r:id="rId21"/>
    <p:sldId id="274" r:id="rId22"/>
    <p:sldId id="287" r:id="rId23"/>
    <p:sldId id="275" r:id="rId24"/>
    <p:sldId id="281" r:id="rId25"/>
    <p:sldId id="276" r:id="rId26"/>
    <p:sldId id="277" r:id="rId27"/>
    <p:sldId id="285" r:id="rId28"/>
    <p:sldId id="278" r:id="rId29"/>
    <p:sldId id="282" r:id="rId30"/>
    <p:sldId id="279" r:id="rId31"/>
    <p:sldId id="284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02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/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/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/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  <a:p>
            <a:pPr lvl="1" eaLnBrk="1" latinLnBrk="0" hangingPunct="1"/>
            <a:r>
              <a:rPr kumimoji="0" lang="ru-RU" smtClean="0"/>
              <a:t>Второй уровень</a:t>
            </a:r>
            <a:endParaRPr kumimoji="0" lang="ru-RU" smtClean="0"/>
          </a:p>
          <a:p>
            <a:pPr lvl="2" eaLnBrk="1" latinLnBrk="0" hangingPunct="1"/>
            <a:r>
              <a:rPr kumimoji="0" lang="ru-RU" smtClean="0"/>
              <a:t>Третий уровень</a:t>
            </a:r>
            <a:endParaRPr kumimoji="0" lang="ru-RU" smtClean="0"/>
          </a:p>
          <a:p>
            <a:pPr lvl="3" eaLnBrk="1" latinLnBrk="0" hangingPunct="1"/>
            <a:r>
              <a:rPr kumimoji="0" lang="ru-RU" smtClean="0"/>
              <a:t>Четвертый уровень</a:t>
            </a:r>
            <a:endParaRPr kumimoji="0" lang="ru-RU" smtClean="0"/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 panose="05020102010507070707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7015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 panose="05020102010507070707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7015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185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185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0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20" y="4286256"/>
            <a:ext cx="9108000" cy="2772000"/>
          </a:xfrm>
          <a:noFill/>
        </p:spPr>
        <p:txBody>
          <a:bodyPr>
            <a:prstTxWarp prst="textArchUp">
              <a:avLst/>
            </a:prstTxWarp>
            <a:noAutofit/>
            <a:scene3d>
              <a:camera prst="isometricOffAxis1Righ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ru-RU" sz="96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«Комсомольская </a:t>
            </a:r>
            <a:br>
              <a:rPr lang="ru-RU" sz="96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96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</a:t>
            </a:r>
            <a:br>
              <a:rPr lang="ru-RU" sz="96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96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чайка»</a:t>
            </a:r>
            <a:endParaRPr lang="ru-RU" sz="9600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4286280"/>
          </a:xfrm>
        </p:spPr>
        <p:txBody>
          <a:bodyPr>
            <a:noAutofit/>
          </a:bodyPr>
          <a:lstStyle/>
          <a:p>
            <a:r>
              <a:rPr lang="ru-RU" sz="3200" b="1" i="1" dirty="0" smtClean="0"/>
              <a:t>1936-1937 г.г.- учеба в планерной школе при Московском студенческом аэроклубе</a:t>
            </a:r>
            <a:endParaRPr lang="ru-RU" sz="3200" b="1" i="1" dirty="0" smtClean="0"/>
          </a:p>
          <a:p>
            <a:r>
              <a:rPr lang="ru-RU" sz="3200" b="1" i="1" dirty="0" smtClean="0"/>
              <a:t>1937 год- Валерия заканчивает летную школу на самолете УТ-1</a:t>
            </a:r>
            <a:endParaRPr lang="ru-RU" sz="3200" b="1" i="1" dirty="0" smtClean="0"/>
          </a:p>
          <a:p>
            <a:r>
              <a:rPr lang="ru-RU" sz="3200" b="1" i="1" dirty="0" smtClean="0"/>
              <a:t>1938 год- без отрыва от работы она поступает в инструкторскую группу аэроклуба Ленинградского района города Москвы</a:t>
            </a:r>
            <a:endParaRPr lang="ru-RU" sz="3200" b="1" i="1" dirty="0" smtClean="0"/>
          </a:p>
          <a:p>
            <a:r>
              <a:rPr lang="ru-RU" sz="3200" b="1" i="1" dirty="0" smtClean="0"/>
              <a:t>1939 год- переводится штатным летчиком-инструктором в этом аэроклубе</a:t>
            </a:r>
            <a:endParaRPr lang="ru-RU" sz="32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i="1" dirty="0" smtClean="0"/>
              <a:t>Валерия- неизменная участница ежегодных воздушных парадов в Москве</a:t>
            </a:r>
            <a:endParaRPr lang="ru-RU" sz="3600" i="1" dirty="0"/>
          </a:p>
        </p:txBody>
      </p:sp>
      <p:pic>
        <p:nvPicPr>
          <p:cNvPr id="6146" name="Picture 2" descr="C:\Users\Дикун\Desktop\03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 bwMode="auto">
          <a:xfrm>
            <a:off x="1500166" y="1857364"/>
            <a:ext cx="6391285" cy="48553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икун\Desktop\0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14348" y="785794"/>
            <a:ext cx="3286148" cy="6072206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/>
              <a:t>22 июня 1941 года началась Великая Отечественная война</a:t>
            </a:r>
            <a:endParaRPr lang="ru-RU" sz="32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24492"/>
          </a:xfrm>
        </p:spPr>
        <p:txBody>
          <a:bodyPr>
            <a:normAutofit lnSpcReduction="10000"/>
          </a:bodyPr>
          <a:lstStyle/>
          <a:p>
            <a:r>
              <a:rPr lang="ru-RU" sz="3200" b="1" i="1" dirty="0" smtClean="0"/>
              <a:t>Авиагруппу по формированию трёх женских авиационных полков возглавила прославленная лётчица Марина Раскова. В учебном центре, который находился в городе Энгельсе, никто ещё не знал, кто и в какой полк попадёт. Но Валерия уже тогда решила для себя однозначно: "Буду только истребителем !". Сильная воля чувствовалась в этой красивой стройной девушке.</a:t>
            </a:r>
            <a:endParaRPr lang="ru-RU" sz="3200" i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Энгельс. Летная школа. 586 ИАП</a:t>
            </a:r>
            <a:endParaRPr lang="ru-RU" i="1" dirty="0"/>
          </a:p>
        </p:txBody>
      </p:sp>
      <p:pic>
        <p:nvPicPr>
          <p:cNvPr id="4" name="Содержимое 3" descr="Як-1 В.Хомяковой."/>
          <p:cNvPicPr>
            <a:picLocks noGrp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 bwMode="auto">
          <a:xfrm>
            <a:off x="0" y="2214554"/>
            <a:ext cx="878684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>
            <a:normAutofit lnSpcReduction="10000"/>
          </a:bodyPr>
          <a:lstStyle/>
          <a:p>
            <a:r>
              <a:rPr lang="ru-RU" sz="2800" b="1" i="1" dirty="0" smtClean="0"/>
              <a:t>Весной 1942 года наш 586-й истребительный авиаполк, хорошо обученный и сколоченный, вооружённый новенькими "Яками", вошёл с строй боевых частей. Когда немецкие войска устремились к Сталинграду, они получили задачу прикрыть с воздуха важный стратегический объект - город Саратов. Одной из первых на боевые задания стала вылетать Валерия Хомякова. К тому времени она была назначена заместителем командира эскадрильи.</a:t>
            </a:r>
            <a:endParaRPr lang="ru-RU" sz="2800" b="1" i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Лётчицы 586-го ИАП, 1942 год"/>
          <p:cNvPicPr>
            <a:picLocks noGrp="1"/>
          </p:cNvPicPr>
          <p:nvPr>
            <p:ph sz="half" idx="1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214282" y="1643050"/>
            <a:ext cx="4643438" cy="3614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57752" y="1285860"/>
            <a:ext cx="4038600" cy="5069065"/>
          </a:xfrm>
        </p:spPr>
        <p:txBody>
          <a:bodyPr>
            <a:normAutofit/>
          </a:bodyPr>
          <a:lstStyle/>
          <a:p>
            <a:r>
              <a:rPr lang="ru-RU" sz="3200" b="1" i="1" dirty="0" smtClean="0"/>
              <a:t>Валерия была не только отличным лётчиком, но и волевым командиром - воспитателем.</a:t>
            </a:r>
            <a:endParaRPr lang="ru-RU" sz="3200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542926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Галина </a:t>
            </a:r>
            <a:r>
              <a:rPr lang="ru-RU" b="1" dirty="0" err="1" smtClean="0"/>
              <a:t>Бурдина</a:t>
            </a:r>
            <a:r>
              <a:rPr lang="ru-RU" b="1" dirty="0" smtClean="0"/>
              <a:t>, Тамара Памятных, Валерия Хомякова,</a:t>
            </a:r>
            <a:br>
              <a:rPr lang="ru-RU" b="1" dirty="0" smtClean="0"/>
            </a:br>
            <a:r>
              <a:rPr lang="ru-RU" b="1" dirty="0" smtClean="0"/>
              <a:t>Валентина Лисицына ( слева направо ) после полёта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142984"/>
            <a:ext cx="8572560" cy="5211941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"При ночном бомбардировочном налёте на Саратов 24 сентября 1942 года заместителем командира эскадрильи лейтенантом Хомяковой Валерией Дмитриевной был открыт боевой счёт полка: сбит первый самолёт противника – бомбардировщик </a:t>
            </a:r>
            <a:r>
              <a:rPr lang="en-US" b="1" i="1" dirty="0" smtClean="0"/>
              <a:t>“</a:t>
            </a:r>
            <a:r>
              <a:rPr lang="ru-RU" b="1" i="1" dirty="0" smtClean="0"/>
              <a:t>Ju-88".</a:t>
            </a:r>
            <a:endParaRPr lang="ru-RU" b="1" i="1" dirty="0" smtClean="0"/>
          </a:p>
          <a:p>
            <a:endParaRPr lang="ru-RU" dirty="0"/>
          </a:p>
        </p:txBody>
      </p:sp>
      <p:pic>
        <p:nvPicPr>
          <p:cNvPr id="7" name="Рисунок 6" descr="Юнкерс-88"/>
          <p:cNvPicPr/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00034" y="3571876"/>
            <a:ext cx="800105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8929718" cy="4967302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/>
              <a:t>На рассвете группа лётчиц, вместе с командиром полка, выехала к месту падения немецкого самолёта... Неподалёку от моста в прибрежном лозняке распласталась искорёженная машина. Возле неё - мёртвые пилоты с нераскрывшимися парашютами. Видимо, так стремительна и неожиданна оказалась для них атака истребителя, что они не сразу поняли, что самолёт падает. Выпрыгнули, да поздно - парашюты не успели раскрыться. На груди одного из них было несколько крестов - высших наград Германии. Видимо немало бомбил он мирных городов в Европе и в нашей стране..."</a:t>
            </a:r>
            <a:endParaRPr lang="ru-RU" i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142984"/>
            <a:ext cx="4643438" cy="5211941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“</a:t>
            </a:r>
            <a:r>
              <a:rPr lang="ru-RU" b="1" i="1" dirty="0" smtClean="0"/>
              <a:t>Пристроившись сверху сзади, дала пушечно - пулемётную очередь. Чувствую, что и вражеский стрелок бьёт по мне. Инстинктивно отвалила в сторону и снова ударила. Бомбардировщик с правым разворотом вошёл в пике и врезался в землю.</a:t>
            </a:r>
            <a:endParaRPr lang="ru-RU" i="1" dirty="0" smtClean="0"/>
          </a:p>
          <a:p>
            <a:r>
              <a:rPr lang="ru-RU" b="1" i="1" dirty="0" smtClean="0"/>
              <a:t>Иду на посадку, и такая гордость меня распирает: ведь это я сбила его, </a:t>
            </a:r>
            <a:r>
              <a:rPr lang="ru-RU" b="1" i="1" dirty="0" err="1" smtClean="0"/>
              <a:t>мерзавца</a:t>
            </a:r>
            <a:r>
              <a:rPr lang="ru-RU" b="1" i="1" dirty="0" smtClean="0"/>
              <a:t>. Пусть знают враги, каковы наши девчата !.."</a:t>
            </a:r>
            <a:endParaRPr lang="ru-RU" i="1" dirty="0"/>
          </a:p>
        </p:txBody>
      </p:sp>
      <p:pic>
        <p:nvPicPr>
          <p:cNvPr id="5" name="Содержимое 4" descr="В.Хомякова после победы"/>
          <p:cNvPicPr>
            <a:picLocks noGrp="1"/>
          </p:cNvPicPr>
          <p:nvPr>
            <p:ph sz="half" idx="2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4572000" y="1000108"/>
            <a:ext cx="4357718" cy="2954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572000" y="4000504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Майор Казаринова ( справа ) и комиссар Куликова поздравляют В. Хомякову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400552" cy="443484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4800" b="1" i="1" dirty="0" smtClean="0"/>
              <a:t>Валерия</a:t>
            </a:r>
            <a:endParaRPr lang="ru-RU" sz="4800" b="1" i="1" dirty="0" smtClean="0"/>
          </a:p>
          <a:p>
            <a:pPr>
              <a:buNone/>
            </a:pPr>
            <a:endParaRPr lang="ru-RU" sz="4800" b="1" i="1" dirty="0" smtClean="0"/>
          </a:p>
          <a:p>
            <a:pPr>
              <a:buNone/>
            </a:pPr>
            <a:r>
              <a:rPr lang="ru-RU" sz="4800" b="1" i="1" dirty="0" smtClean="0"/>
              <a:t> Дмитриевна</a:t>
            </a:r>
            <a:endParaRPr lang="ru-RU" sz="4800" b="1" i="1" dirty="0" smtClean="0"/>
          </a:p>
          <a:p>
            <a:pPr>
              <a:buNone/>
            </a:pPr>
            <a:endParaRPr lang="ru-RU" sz="4800" b="1" i="1" dirty="0" smtClean="0"/>
          </a:p>
          <a:p>
            <a:pPr>
              <a:buNone/>
            </a:pPr>
            <a:r>
              <a:rPr lang="ru-RU" sz="4800" b="1" i="1" dirty="0" smtClean="0"/>
              <a:t>    </a:t>
            </a:r>
            <a:r>
              <a:rPr lang="ru-RU" sz="4800" b="1" i="1" dirty="0" smtClean="0"/>
              <a:t>	Хомякова</a:t>
            </a:r>
            <a:endParaRPr lang="ru-RU" sz="4800" b="1" i="1" dirty="0" smtClean="0"/>
          </a:p>
          <a:p>
            <a:pPr>
              <a:buNone/>
            </a:pPr>
            <a:endParaRPr lang="ru-RU" sz="4800" b="1" i="1" dirty="0" smtClean="0"/>
          </a:p>
          <a:p>
            <a:pPr>
              <a:buNone/>
            </a:pPr>
            <a:r>
              <a:rPr lang="ru-RU" sz="4000" i="1" dirty="0" smtClean="0"/>
              <a:t> </a:t>
            </a:r>
            <a:endParaRPr lang="ru-RU" sz="4000" i="1" dirty="0"/>
          </a:p>
        </p:txBody>
      </p:sp>
      <p:pic>
        <p:nvPicPr>
          <p:cNvPr id="5" name="Содержимое 3" descr="В.И.Хомякова"/>
          <p:cNvPicPr>
            <a:picLocks noGrp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 bwMode="auto">
          <a:xfrm>
            <a:off x="5143504" y="1643050"/>
            <a:ext cx="364333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В.И.Хомякова"/>
          <p:cNvPicPr>
            <a:picLocks noGrp="1"/>
          </p:cNvPicPr>
          <p:nvPr>
            <p:ph sz="half" idx="1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285720" y="1000108"/>
            <a:ext cx="400052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14422"/>
            <a:ext cx="4038600" cy="5140503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« </a:t>
            </a:r>
            <a:r>
              <a:rPr lang="ru-RU" b="1" i="1" dirty="0" smtClean="0"/>
              <a:t>В этот же день утром(25) прислал из Москвы генерал-майор Осипенко поздравительную телеграмму и пишет:  представить наградной лист. А сколько поздравительных телеграмм от разных учреждений из Саратова, Энгельса и везде! Я и не думала даже.</a:t>
            </a:r>
            <a:endParaRPr lang="ru-RU" i="1" dirty="0" smtClean="0"/>
          </a:p>
          <a:p>
            <a:r>
              <a:rPr lang="ru-RU" b="1" i="1" dirty="0" smtClean="0"/>
              <a:t>   Послезавтра, мне сказали, я лечу в Москву…»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</a:t>
            </a:r>
            <a:r>
              <a:rPr lang="ru-RU" b="1" i="1" dirty="0" smtClean="0"/>
              <a:t> Заслуженная награда</a:t>
            </a:r>
            <a:endParaRPr lang="ru-RU" b="1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/>
              <a:t>За свой подвиг Валерия Дмитриевна была награждена орденом Боевого Красного Знамени.</a:t>
            </a:r>
            <a:endParaRPr lang="ru-RU" sz="3200" b="1" i="1" dirty="0"/>
          </a:p>
        </p:txBody>
      </p:sp>
      <p:pic>
        <p:nvPicPr>
          <p:cNvPr id="2050" name="Picture 2" descr="C:\Users\Дикун\Desktop\Ordkrasznam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857224" y="1928802"/>
            <a:ext cx="2490783" cy="4618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</a:t>
            </a:r>
            <a:r>
              <a:rPr lang="ru-RU" b="1" i="1" dirty="0" smtClean="0"/>
              <a:t>Гибель В.Д. Хомяковой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85926"/>
            <a:ext cx="8786874" cy="4895864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/>
              <a:t>Но радость была недолгой.  Ночью 5 октября, ровно через две недели, Хомякова  принимала участие в очередном, и как потом оказалось, в своем последнем полете.</a:t>
            </a:r>
            <a:endParaRPr lang="ru-RU" i="1" dirty="0" smtClean="0"/>
          </a:p>
          <a:p>
            <a:r>
              <a:rPr lang="ru-RU" b="1" i="1" dirty="0" smtClean="0"/>
              <a:t> Самолет не вернулся на аэродром. Девочки надеялись на чудо и ждали.    На рассвете солдат – связист  отправился проверить линию телефонной связи. За границей аэродрома он увидел искореженные куски металла. Еще несколько шагов – и связист остановился как вкопанный: на земле лежал летчик в полушубке и унтах. Связист окликнул его, потормошил. Мертвыми глазами глянуло на него девичье лицо. 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На могиле В.Д. Хомяковой              в г. Энгельсе</a:t>
            </a:r>
            <a:endParaRPr lang="ru-RU" b="1" i="1" dirty="0"/>
          </a:p>
        </p:txBody>
      </p:sp>
      <p:pic>
        <p:nvPicPr>
          <p:cNvPr id="2050" name="Picture 2" descr="C:\Users\Дикун\Desktop\05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 bwMode="auto">
          <a:xfrm>
            <a:off x="1496982" y="1935163"/>
            <a:ext cx="6150035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142984"/>
            <a:ext cx="4281518" cy="5211941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i="1" dirty="0" smtClean="0"/>
              <a:t>При катастрофе тело Валерии вместе с пилотским сиденьем было выброшено из кабины самолета, поврежденный парашют валялся рядом.   Девчонки - летчицы отрезали от него часть ткани и взяли себе на память. А в 1981 году на встрече однополчан в г. Воронеже боевые подруги </a:t>
            </a:r>
            <a:r>
              <a:rPr lang="ru-RU" b="1" i="1" dirty="0" err="1" smtClean="0"/>
              <a:t>Словохотова</a:t>
            </a:r>
            <a:r>
              <a:rPr lang="ru-RU" b="1" i="1" dirty="0" smtClean="0"/>
              <a:t> Н.А. и Касаткина К.И. отрезали   небольшой фрагмент и , побывав у нас  в гостях,  оставили  нам на вечное хранение эту реликвию</a:t>
            </a:r>
            <a:r>
              <a:rPr lang="ru-RU" b="1" dirty="0" smtClean="0"/>
              <a:t>. </a:t>
            </a:r>
            <a:endParaRPr lang="ru-RU" dirty="0"/>
          </a:p>
        </p:txBody>
      </p:sp>
      <p:pic>
        <p:nvPicPr>
          <p:cNvPr id="5" name="Picture 6" descr="IMG_1673"/>
          <p:cNvPicPr>
            <a:picLocks noGrp="1" noChangeAspect="1" noChangeArrowheads="1"/>
          </p:cNvPicPr>
          <p:nvPr>
            <p:ph sz="half" idx="2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286248" y="1928802"/>
            <a:ext cx="4857752" cy="3641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Благодарные потомки</a:t>
            </a:r>
            <a:endParaRPr lang="ru-RU" b="1" i="1" dirty="0"/>
          </a:p>
        </p:txBody>
      </p:sp>
      <p:pic>
        <p:nvPicPr>
          <p:cNvPr id="5" name="Picture 5" descr="Школа 4 001"/>
          <p:cNvPicPr>
            <a:picLocks noGrp="1" noChangeAspect="1" noChangeArrowheads="1"/>
          </p:cNvPicPr>
          <p:nvPr>
            <p:ph sz="half" idx="1"/>
          </p:nvPr>
        </p:nvPicPr>
        <p:blipFill>
          <a:blip r:embed="rId1" cstate="print"/>
          <a:stretch>
            <a:fillRect/>
          </a:stretch>
        </p:blipFill>
        <p:spPr bwMode="auto">
          <a:xfrm>
            <a:off x="214282" y="3500438"/>
            <a:ext cx="4500594" cy="3150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i="1" dirty="0" smtClean="0"/>
              <a:t>Город помнит свою героиню: в Саратове есть улица имени Валерии Хомяковой, на которой находится наша школа и музей Боевой славы 586 ИАП, где каждый год первый урок у первоклассников начинается с рассказа о подвиге отважной лётчицы.</a:t>
            </a:r>
            <a:endParaRPr lang="ru-RU" i="1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1928802"/>
            <a:ext cx="457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Arial Black" panose="020B0A04020102020204" pitchFamily="34" charset="0"/>
              </a:rPr>
              <a:t>МОУ «Основная общеобразовательная          школа № 26»</a:t>
            </a:r>
            <a:br>
              <a:rPr lang="ru-RU" b="1" i="1" dirty="0" smtClean="0">
                <a:latin typeface="Arial Black" panose="020B0A04020102020204" pitchFamily="34" charset="0"/>
              </a:rPr>
            </a:br>
            <a:r>
              <a:rPr lang="ru-RU" b="1" i="1" dirty="0" smtClean="0">
                <a:latin typeface="Arial Black" panose="020B0A04020102020204" pitchFamily="34" charset="0"/>
              </a:rPr>
              <a:t>Заводской район</a:t>
            </a:r>
            <a:br>
              <a:rPr lang="ru-RU" b="1" i="1" dirty="0" smtClean="0">
                <a:latin typeface="Arial Black" panose="020B0A04020102020204" pitchFamily="34" charset="0"/>
              </a:rPr>
            </a:br>
            <a:r>
              <a:rPr lang="ru-RU" b="1" i="1" dirty="0" smtClean="0">
                <a:latin typeface="Arial Black" panose="020B0A04020102020204" pitchFamily="34" charset="0"/>
              </a:rPr>
              <a:t>город Саратов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Музей Боевой славы 586 ИАП.</a:t>
            </a:r>
            <a:br>
              <a:rPr lang="ru-RU" b="1" i="1" dirty="0" smtClean="0"/>
            </a:br>
            <a:r>
              <a:rPr lang="ru-RU" b="1" i="1" dirty="0" smtClean="0"/>
              <a:t>Встреча с ветеранами</a:t>
            </a:r>
            <a:endParaRPr lang="ru-RU" b="1" i="1" dirty="0"/>
          </a:p>
        </p:txBody>
      </p:sp>
      <p:pic>
        <p:nvPicPr>
          <p:cNvPr id="4" name="Picture 6" descr="памятник, музей, Щурий, Успенский 080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1645028" y="1935163"/>
            <a:ext cx="585394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ru-RU" sz="5400" dirty="0" smtClean="0"/>
            </a:br>
            <a:r>
              <a:rPr lang="ru-RU" sz="5400" dirty="0" smtClean="0"/>
              <a:t>Памятник Валерии Хомяковой во дворе школы №26</a:t>
            </a:r>
            <a:endParaRPr lang="ru-RU" dirty="0"/>
          </a:p>
        </p:txBody>
      </p:sp>
      <p:pic>
        <p:nvPicPr>
          <p:cNvPr id="4" name="Picture 4" descr="памятник, музей, Щурий, Успенский 001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 bwMode="auto">
          <a:xfrm>
            <a:off x="1491340" y="1935163"/>
            <a:ext cx="616132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	</a:t>
            </a:r>
            <a:r>
              <a:rPr lang="ru-RU" b="1" i="1" dirty="0" smtClean="0"/>
              <a:t>Торжественная линейка </a:t>
            </a:r>
            <a:br>
              <a:rPr lang="ru-RU" b="1" i="1" dirty="0" smtClean="0"/>
            </a:br>
            <a:r>
              <a:rPr lang="ru-RU" b="1" i="1" dirty="0" smtClean="0"/>
              <a:t>    		 возле памятника</a:t>
            </a:r>
            <a:endParaRPr lang="ru-RU" b="1" i="1" dirty="0"/>
          </a:p>
        </p:txBody>
      </p:sp>
      <p:pic>
        <p:nvPicPr>
          <p:cNvPr id="2051" name="Picture 3" descr="C:\Users\Дикун\Pictures\2014-10-02\001.jpg"/>
          <p:cNvPicPr>
            <a:picLocks noGrp="1" noChangeAspect="1" noChangeArrowheads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 bwMode="auto">
          <a:xfrm>
            <a:off x="1142976" y="1928802"/>
            <a:ext cx="7000924" cy="46419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8000" b="1" i="1" dirty="0" smtClean="0"/>
              <a:t>Человек жив до тех пор, пока о нем помнят!</a:t>
            </a:r>
            <a:endParaRPr lang="ru-RU" sz="8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	</a:t>
            </a:r>
            <a:r>
              <a:rPr lang="ru-RU" b="1" i="1" dirty="0" smtClean="0"/>
              <a:t>Начало пути</a:t>
            </a:r>
            <a:endParaRPr lang="ru-RU" b="1" i="1" dirty="0"/>
          </a:p>
        </p:txBody>
      </p:sp>
      <p:pic>
        <p:nvPicPr>
          <p:cNvPr id="1027" name="Picture 3" descr="C:\Users\Дикун\Desktop\0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" cstate="print"/>
          <a:stretch>
            <a:fillRect/>
          </a:stretch>
        </p:blipFill>
        <p:spPr bwMode="auto">
          <a:xfrm>
            <a:off x="642910" y="2000240"/>
            <a:ext cx="3143272" cy="4678656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4000" b="1" i="1" dirty="0" smtClean="0"/>
              <a:t>Родители Валерии : Елена Михайловна</a:t>
            </a:r>
            <a:endParaRPr lang="ru-RU" sz="4000" b="1" i="1" dirty="0" smtClean="0"/>
          </a:p>
          <a:p>
            <a:pPr>
              <a:buNone/>
            </a:pPr>
            <a:r>
              <a:rPr lang="ru-RU" sz="4000" b="1" i="1" dirty="0" smtClean="0"/>
              <a:t>и  Дмитрий Григорьевич Хомяковы</a:t>
            </a:r>
            <a:endParaRPr lang="ru-RU" sz="4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786322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Презентация выполнена учащимися </a:t>
            </a:r>
            <a:r>
              <a:rPr lang="ru-RU" b="1" i="1" dirty="0" smtClean="0"/>
              <a:t>7 </a:t>
            </a:r>
            <a:r>
              <a:rPr lang="ru-RU" b="1" i="1" dirty="0" smtClean="0"/>
              <a:t>класса			 МОУ «ООШ № 26» </a:t>
            </a:r>
            <a:br>
              <a:rPr lang="ru-RU" b="1" i="1" dirty="0" smtClean="0"/>
            </a:br>
            <a:r>
              <a:rPr lang="ru-RU" b="1" i="1" dirty="0" smtClean="0"/>
              <a:t> Катиной  Валерией, </a:t>
            </a:r>
            <a:r>
              <a:rPr lang="ru-RU" b="1" i="1" dirty="0" err="1" smtClean="0"/>
              <a:t>Крылатовой</a:t>
            </a:r>
            <a:r>
              <a:rPr lang="ru-RU" b="1" i="1" dirty="0" smtClean="0"/>
              <a:t>  Кристиной</a:t>
            </a:r>
            <a:br>
              <a:rPr lang="ru-RU" b="1" i="1" dirty="0" smtClean="0"/>
            </a:br>
            <a:r>
              <a:rPr lang="ru-RU" b="1" i="1" dirty="0" smtClean="0"/>
              <a:t>                     и</a:t>
            </a:r>
            <a:br>
              <a:rPr lang="ru-RU" b="1" i="1" dirty="0" smtClean="0"/>
            </a:br>
            <a:r>
              <a:rPr lang="ru-RU" b="1" i="1" dirty="0" smtClean="0"/>
              <a:t> </a:t>
            </a:r>
            <a:r>
              <a:rPr lang="ru-RU" b="1" i="1" dirty="0" err="1" smtClean="0"/>
              <a:t>Дикуном</a:t>
            </a:r>
            <a:r>
              <a:rPr lang="ru-RU" b="1" i="1" dirty="0" smtClean="0"/>
              <a:t> Денисом</a:t>
            </a:r>
            <a:br>
              <a:rPr lang="ru-RU" b="1" i="1" dirty="0" smtClean="0"/>
            </a:br>
            <a:r>
              <a:rPr lang="ru-RU" b="1" i="1" dirty="0" smtClean="0"/>
              <a:t>Руководитель </a:t>
            </a:r>
            <a:r>
              <a:rPr lang="ru-RU" b="1" i="1" dirty="0" err="1" smtClean="0"/>
              <a:t>Дикун</a:t>
            </a:r>
            <a:r>
              <a:rPr lang="ru-RU" b="1" i="1" dirty="0" smtClean="0"/>
              <a:t> Л.А.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00108"/>
            <a:ext cx="4038600" cy="443484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2400" b="1" i="1" dirty="0" smtClean="0"/>
              <a:t>Лера и Нина Хомяковы. 1917 год. Лере 3 года, Нине 6 лет</a:t>
            </a:r>
            <a:endParaRPr lang="ru-RU" sz="2400" b="1" i="1" dirty="0"/>
          </a:p>
        </p:txBody>
      </p:sp>
      <p:pic>
        <p:nvPicPr>
          <p:cNvPr id="3074" name="Picture 2" descr="C:\Users\Дикун\Desktop\001 - копия (3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2571736" y="2214554"/>
            <a:ext cx="6143636" cy="4643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икун\Desktop\001 - копия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" cstate="print"/>
          <a:stretch>
            <a:fillRect/>
          </a:stretch>
        </p:blipFill>
        <p:spPr bwMode="auto">
          <a:xfrm>
            <a:off x="642910" y="1285860"/>
            <a:ext cx="3714776" cy="5282918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b="1" i="1" dirty="0" smtClean="0"/>
              <a:t>Лере Хомяковой 10 лет,</a:t>
            </a:r>
            <a:endParaRPr lang="ru-RU" sz="2800" b="1" i="1" dirty="0" smtClean="0"/>
          </a:p>
          <a:p>
            <a:pPr>
              <a:buNone/>
            </a:pPr>
            <a:r>
              <a:rPr lang="ru-RU" sz="2800" b="1" i="1" dirty="0" smtClean="0"/>
              <a:t>она ученица школы № 32</a:t>
            </a:r>
            <a:endParaRPr lang="ru-RU" sz="2800" b="1" i="1" dirty="0" smtClean="0"/>
          </a:p>
          <a:p>
            <a:pPr>
              <a:buNone/>
            </a:pPr>
            <a:r>
              <a:rPr lang="ru-RU" sz="2800" b="1" i="1" dirty="0" smtClean="0"/>
              <a:t>Краснопресненского района города Москвы</a:t>
            </a:r>
            <a:endParaRPr lang="ru-RU" sz="28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b="1" i="1" dirty="0" smtClean="0"/>
              <a:t>Елена Михайловна</a:t>
            </a:r>
            <a:endParaRPr lang="ru-RU" sz="3600" b="1" i="1" dirty="0" smtClean="0"/>
          </a:p>
          <a:p>
            <a:pPr>
              <a:buNone/>
            </a:pPr>
            <a:r>
              <a:rPr lang="ru-RU" sz="3600" b="1" i="1" dirty="0" smtClean="0"/>
              <a:t>Хомякова и ее дочери</a:t>
            </a:r>
            <a:endParaRPr lang="ru-RU" sz="3600" b="1" i="1" dirty="0" smtClean="0"/>
          </a:p>
          <a:p>
            <a:pPr>
              <a:buNone/>
            </a:pPr>
            <a:r>
              <a:rPr lang="ru-RU" sz="3600" b="1" i="1" dirty="0" smtClean="0"/>
              <a:t>1928 год</a:t>
            </a:r>
            <a:endParaRPr lang="ru-RU" sz="3600" b="1" i="1" dirty="0"/>
          </a:p>
        </p:txBody>
      </p:sp>
      <p:pic>
        <p:nvPicPr>
          <p:cNvPr id="5122" name="Picture 2" descr="C:\Users\Дикун\Desktop\001 - копия (2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3857620" y="1357298"/>
            <a:ext cx="5143536" cy="4461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Дикун\Desktop\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" cstate="print"/>
          <a:stretch>
            <a:fillRect/>
          </a:stretch>
        </p:blipFill>
        <p:spPr bwMode="auto">
          <a:xfrm>
            <a:off x="500034" y="1285860"/>
            <a:ext cx="4071966" cy="533399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4876" y="1214422"/>
            <a:ext cx="4038600" cy="443484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b="1" i="1" dirty="0" smtClean="0"/>
              <a:t>Валерия Хомякова- студентка 3 курса Московского химико-технологического института им.Менделеева, который она закончила в 1937 году.</a:t>
            </a:r>
            <a:endParaRPr lang="ru-RU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	</a:t>
            </a:r>
            <a:r>
              <a:rPr lang="ru-RU" i="1" dirty="0" smtClean="0"/>
              <a:t>Удостоверение об окончании 	МХТИ им.Менделеева</a:t>
            </a:r>
            <a:endParaRPr lang="ru-RU" i="1" dirty="0"/>
          </a:p>
        </p:txBody>
      </p:sp>
      <p:pic>
        <p:nvPicPr>
          <p:cNvPr id="1026" name="Picture 2" descr="C:\Users\Дикун\Desktop\11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 bwMode="auto">
          <a:xfrm>
            <a:off x="2929117" y="1935163"/>
            <a:ext cx="3285765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500042"/>
            <a:ext cx="8229600" cy="1143000"/>
          </a:xfrm>
        </p:spPr>
        <p:txBody>
          <a:bodyPr/>
          <a:lstStyle/>
          <a:p>
            <a:r>
              <a:rPr lang="ru-RU" b="1" i="1" dirty="0" smtClean="0"/>
              <a:t>Влюбленная в небо</a:t>
            </a:r>
            <a:endParaRPr lang="ru-RU" b="1" i="1" dirty="0"/>
          </a:p>
        </p:txBody>
      </p:sp>
      <p:pic>
        <p:nvPicPr>
          <p:cNvPr id="7170" name="Picture 2" descr="C:\Users\Дикун\Desktop\03 - копия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" cstate="print"/>
          <a:stretch>
            <a:fillRect/>
          </a:stretch>
        </p:blipFill>
        <p:spPr bwMode="auto">
          <a:xfrm>
            <a:off x="1428728" y="1714488"/>
            <a:ext cx="6639749" cy="4695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5230</Words>
  <Application>WPS Presentation</Application>
  <PresentationFormat>Экран (4:3)</PresentationFormat>
  <Paragraphs>96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0" baseType="lpstr">
      <vt:lpstr>Arial</vt:lpstr>
      <vt:lpstr>SimSun</vt:lpstr>
      <vt:lpstr>Wingdings</vt:lpstr>
      <vt:lpstr>Wingdings 2</vt:lpstr>
      <vt:lpstr>Constantia</vt:lpstr>
      <vt:lpstr>Calibri</vt:lpstr>
      <vt:lpstr>Microsoft YaHei</vt:lpstr>
      <vt:lpstr>Arial Unicode MS</vt:lpstr>
      <vt:lpstr>Arial Black</vt:lpstr>
      <vt:lpstr>Поток</vt:lpstr>
      <vt:lpstr>«Комсомольская       чайка»</vt:lpstr>
      <vt:lpstr>PowerPoint 演示文稿</vt:lpstr>
      <vt:lpstr>		Начало пути</vt:lpstr>
      <vt:lpstr>PowerPoint 演示文稿</vt:lpstr>
      <vt:lpstr>PowerPoint 演示文稿</vt:lpstr>
      <vt:lpstr>PowerPoint 演示文稿</vt:lpstr>
      <vt:lpstr>PowerPoint 演示文稿</vt:lpstr>
      <vt:lpstr>	Удостоверение об окончании 	МХТИ им.Менделеева</vt:lpstr>
      <vt:lpstr>Влюбленная в небо</vt:lpstr>
      <vt:lpstr>PowerPoint 演示文稿</vt:lpstr>
      <vt:lpstr>Валерия- неизменная участница ежегодных воздушных парадов в Москве</vt:lpstr>
      <vt:lpstr>PowerPoint 演示文稿</vt:lpstr>
      <vt:lpstr>PowerPoint 演示文稿</vt:lpstr>
      <vt:lpstr>Энгельс. Летная школа. 586 ИАП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   Заслуженная награда</vt:lpstr>
      <vt:lpstr>	Гибель В.Д. Хомяковой</vt:lpstr>
      <vt:lpstr>На могиле В.Д. Хомяковой              в г. Энгельсе</vt:lpstr>
      <vt:lpstr>PowerPoint 演示文稿</vt:lpstr>
      <vt:lpstr>Благодарные потомки</vt:lpstr>
      <vt:lpstr>Музей Боевой славы 586 ИАП. Встреча с ветеранами</vt:lpstr>
      <vt:lpstr> Памятник Валерии Хомяковой во дворе школы №26</vt:lpstr>
      <vt:lpstr>	Торжественная линейка      		 возле памятника</vt:lpstr>
      <vt:lpstr>PowerPoint 演示文稿</vt:lpstr>
      <vt:lpstr>Презентация выполнена учащимися 7 класса			 МОУ «ООШ № 26»   Катиной  Валерией, Крылатовой  Кристиной                      и  Дикуном Денисом Руководитель Дикун Л.А.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Валерия Дмитриевна              Хомякова     к 100-летию со дня рождения  </dc:title>
  <dc:creator>Дикун</dc:creator>
  <cp:lastModifiedBy>User</cp:lastModifiedBy>
  <cp:revision>41</cp:revision>
  <dcterms:created xsi:type="dcterms:W3CDTF">2014-09-29T11:14:00Z</dcterms:created>
  <dcterms:modified xsi:type="dcterms:W3CDTF">2024-06-13T13:43:34Z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65FB23B61A4D456D9A9717D8C6FB53B2_12</vt:lpwstr>
  </property>
  <property fmtid="{D5CDD505-2E9C-101B-9397-08002B2CF9AE}" pid="3" name="KSOProductBuildVer">
    <vt:lpwstr>1049-12.2.0.13306</vt:lpwstr>
  </property>
</Properties>
</file>