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671520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Е.Ф.Тимофеев –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памяти народной творец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8992" y="1857364"/>
            <a:ext cx="3143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«Я сегодня до зари встану,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широкому пройду полю.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Что-то с памятью моей стало: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Всё, что было не со мной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Помню…» Р.Рождественский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072074"/>
            <a:ext cx="292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 ученик 9 «А» класса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«ООШ №26»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Пономарев Никита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sj78drb8blu61c929iet8dd731ue1z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571480"/>
            <a:ext cx="3534414" cy="47149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4612" y="5286388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Зое Космодемьянской на территории школы №72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ale_1200.jpg"/>
          <p:cNvPicPr>
            <a:picLocks noChangeAspect="1"/>
          </p:cNvPicPr>
          <p:nvPr/>
        </p:nvPicPr>
        <p:blipFill>
          <a:blip r:embed="rId3"/>
          <a:srcRect r="2777" b="8333"/>
          <a:stretch>
            <a:fillRect/>
          </a:stretch>
        </p:blipFill>
        <p:spPr>
          <a:xfrm>
            <a:off x="2643174" y="571480"/>
            <a:ext cx="3714758" cy="4669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3174" y="5286388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Героям-Краснодонцам на ул.Большая Горная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aratov-1043702.jpg"/>
          <p:cNvPicPr>
            <a:picLocks noChangeAspect="1"/>
          </p:cNvPicPr>
          <p:nvPr/>
        </p:nvPicPr>
        <p:blipFill>
          <a:blip r:embed="rId3"/>
          <a:srcRect r="-625" b="17500"/>
          <a:stretch>
            <a:fillRect/>
          </a:stretch>
        </p:blipFill>
        <p:spPr>
          <a:xfrm>
            <a:off x="785786" y="357166"/>
            <a:ext cx="7667652" cy="47148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521495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А.С.Попову – первому изобретателю радио на ул. 2-я Садовая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olzunov.jpg"/>
          <p:cNvPicPr>
            <a:picLocks noChangeAspect="1"/>
          </p:cNvPicPr>
          <p:nvPr/>
        </p:nvPicPr>
        <p:blipFill>
          <a:blip r:embed="rId3"/>
          <a:srcRect b="20241"/>
          <a:stretch>
            <a:fillRect/>
          </a:stretch>
        </p:blipFill>
        <p:spPr>
          <a:xfrm>
            <a:off x="2357422" y="571480"/>
            <a:ext cx="4000528" cy="4286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57422" y="4857760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прославленному летчику </a:t>
            </a:r>
            <a:r>
              <a:rPr lang="ru-RU" dirty="0" err="1" smtClean="0"/>
              <a:t>А.И.Хользунову</a:t>
            </a:r>
            <a:r>
              <a:rPr lang="ru-RU" dirty="0" smtClean="0"/>
              <a:t> на территории завода «Серп и Молот»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2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214290"/>
            <a:ext cx="4071948" cy="54292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5984" y="5643578"/>
            <a:ext cx="407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советской летчице В.Д.Хомяковой на территории школы №26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В.Д.Хомяковой – работа по сохранению монумента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FullSizeRender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2571744"/>
            <a:ext cx="5039531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FullSizeRender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1714488"/>
            <a:ext cx="2832527" cy="4500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857620" y="6000768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Открытие памятника в 1975 году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2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00042"/>
            <a:ext cx="3375428" cy="4500570"/>
          </a:xfrm>
          <a:prstGeom prst="rect">
            <a:avLst/>
          </a:prstGeom>
        </p:spPr>
      </p:pic>
      <p:pic>
        <p:nvPicPr>
          <p:cNvPr id="4" name="Рисунок 3" descr="IMG_121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1714488"/>
            <a:ext cx="2428874" cy="3238499"/>
          </a:xfrm>
          <a:prstGeom prst="rect">
            <a:avLst/>
          </a:prstGeom>
        </p:spPr>
      </p:pic>
      <p:pic>
        <p:nvPicPr>
          <p:cNvPr id="5" name="Рисунок 4" descr="IMG_1212.PNG"/>
          <p:cNvPicPr>
            <a:picLocks noChangeAspect="1"/>
          </p:cNvPicPr>
          <p:nvPr/>
        </p:nvPicPr>
        <p:blipFill>
          <a:blip r:embed="rId5" cstate="print"/>
          <a:srcRect r="4819" b="36458"/>
          <a:stretch>
            <a:fillRect/>
          </a:stretch>
        </p:blipFill>
        <p:spPr>
          <a:xfrm>
            <a:off x="5929322" y="500042"/>
            <a:ext cx="3009910" cy="43576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5214950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 данный момент у подножия монумента практически всегда лежат живые цветы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14480" y="1714488"/>
            <a:ext cx="59293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«У отдельно взятого человека есть копилка опыта – память. В кровавых муках нарождается память человечества, память земли. Память – избавление от повторения ошибок. Забвение – катастрофично».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 работы – изучить биографию Е.Ф.Тимофеева и рассказать о собственной работе по сохранению творения скульптора – памятника В.Д.Хомяковой, который расположен на территории нашей школы.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Е.Ф.Тимофеев:биография</a:t>
            </a:r>
            <a:endParaRPr lang="ru-RU" dirty="0"/>
          </a:p>
        </p:txBody>
      </p:sp>
      <p:pic>
        <p:nvPicPr>
          <p:cNvPr id="3" name="Рисунок 2" descr="timofee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428736"/>
            <a:ext cx="3048000" cy="406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3504" y="5500702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Е.Ф.Тимофеев</a:t>
            </a:r>
            <a:endParaRPr lang="ru-RU" dirty="0"/>
          </a:p>
        </p:txBody>
      </p:sp>
      <p:pic>
        <p:nvPicPr>
          <p:cNvPr id="5" name="Рисунок 4" descr="Саратовское_художественное_училище_им_Боголюбова_АП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785926"/>
            <a:ext cx="4516229" cy="36606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5500702"/>
            <a:ext cx="407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Техникум, который закончил скульптор(ныне – Художественное училище имени А.П.Боголюбова)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 ранения Е.Ф.Тимофеев лечился в Саратовском госпитале №3287, ныне – Школа-интернат №1 для обучающихся по АОП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438" t="26367" r="16796" b="8447"/>
          <a:stretch>
            <a:fillRect/>
          </a:stretch>
        </p:blipFill>
        <p:spPr bwMode="auto">
          <a:xfrm>
            <a:off x="714348" y="2928934"/>
            <a:ext cx="3643338" cy="3178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XXL_heigh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2928934"/>
            <a:ext cx="3905245" cy="2928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8" y="5929330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Школа-интернат №1 для обучающихся по АОП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6072206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Музей, созданный Е.Ф.Тимофеевым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Для Саратова Тимофеев Е.Ф. изготовил множество памятников, однако некоторые из них на сегодня утрачены</a:t>
            </a:r>
            <a:endParaRPr lang="ru-RU" sz="3200" dirty="0"/>
          </a:p>
        </p:txBody>
      </p:sp>
      <p:pic>
        <p:nvPicPr>
          <p:cNvPr id="3" name="Рисунок 2" descr="october_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071678"/>
            <a:ext cx="2464611" cy="32861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5380672"/>
            <a:ext cx="2714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Утраченный «обелиск трех поколений» – памятник борцам за советскую власть 1917 года</a:t>
            </a:r>
            <a:endParaRPr lang="ru-RU" sz="1600" dirty="0"/>
          </a:p>
        </p:txBody>
      </p:sp>
      <p:pic>
        <p:nvPicPr>
          <p:cNvPr id="5" name="Рисунок 4" descr="gaida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2143116"/>
            <a:ext cx="4071966" cy="30539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9058" y="5214950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Памятник А.П.Гайдару – советскому детскому писателю, участнику Гражданской и Великой Отечественной войны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enin_i_deti_lipk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357166"/>
            <a:ext cx="3321867" cy="4429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0298" y="4786322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Утраченный памятник вождю революции В.И.Ленину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Награды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618a3b38e746c011449833d2-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928802"/>
            <a:ext cx="3690942" cy="3690942"/>
          </a:xfrm>
          <a:prstGeom prst="rect">
            <a:avLst/>
          </a:prstGeom>
        </p:spPr>
      </p:pic>
      <p:pic>
        <p:nvPicPr>
          <p:cNvPr id="4" name="Рисунок 3" descr="KbQxwFdoRO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285992"/>
            <a:ext cx="4196983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«Творец памяти народной» – работы саратовского художника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FullSizeRender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857364"/>
            <a:ext cx="4367243" cy="3500462"/>
          </a:xfrm>
          <a:prstGeom prst="rect">
            <a:avLst/>
          </a:prstGeom>
        </p:spPr>
      </p:pic>
      <p:pic>
        <p:nvPicPr>
          <p:cNvPr id="4" name="Рисунок 3" descr="FullSizeRender (1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643050"/>
            <a:ext cx="3347401" cy="4429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5500702"/>
            <a:ext cx="4357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Мемориал погибшим в боях Великой Отечественной войны работникам и студентам СГУ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ullSizeRender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714356"/>
            <a:ext cx="4076451" cy="5214950"/>
          </a:xfrm>
          <a:prstGeom prst="rect">
            <a:avLst/>
          </a:prstGeom>
        </p:spPr>
      </p:pic>
      <p:pic>
        <p:nvPicPr>
          <p:cNvPr id="6" name="Рисунок 5" descr="FullSizeRender (1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642918"/>
            <a:ext cx="3885055" cy="44291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9190" y="5286388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Памятник В.И.Ленину на пл.Орджоникидзе в Заводском районе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Е.Ф.Тимофеев –  памяти народной творец</vt:lpstr>
      <vt:lpstr>Цель работы – изучить биографию Е.Ф.Тимофеева и рассказать о собственной работе по сохранению творения скульптора – памятника В.Д.Хомяковой, который расположен на территории нашей школы.</vt:lpstr>
      <vt:lpstr>Е.Ф.Тимофеев:биография</vt:lpstr>
      <vt:lpstr>После ранения Е.Ф.Тимофеев лечился в Саратовском госпитале №3287, ныне – Школа-интернат №1 для обучающихся по АОП</vt:lpstr>
      <vt:lpstr>Для Саратова Тимофеев Е.Ф. изготовил множество памятников, однако некоторые из них на сегодня утрачены</vt:lpstr>
      <vt:lpstr>Слайд 6</vt:lpstr>
      <vt:lpstr>Награды</vt:lpstr>
      <vt:lpstr>«Творец памяти народной» – работы саратовского художника</vt:lpstr>
      <vt:lpstr>Слайд 9</vt:lpstr>
      <vt:lpstr>Слайд 10</vt:lpstr>
      <vt:lpstr>Слайд 11</vt:lpstr>
      <vt:lpstr>Слайд 12</vt:lpstr>
      <vt:lpstr>Слайд 13</vt:lpstr>
      <vt:lpstr>Слайд 14</vt:lpstr>
      <vt:lpstr>Памятник В.Д.Хомяковой – работа по сохранению монумента</vt:lpstr>
      <vt:lpstr>Слайд 16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Е.Ф.Тимофеев –  памяти народной творец</dc:title>
  <dc:creator>Никто</dc:creator>
  <cp:lastModifiedBy>Елена</cp:lastModifiedBy>
  <cp:revision>1</cp:revision>
  <dcterms:created xsi:type="dcterms:W3CDTF">2024-02-08T07:30:22Z</dcterms:created>
  <dcterms:modified xsi:type="dcterms:W3CDTF">2024-02-08T09:37:02Z</dcterms:modified>
</cp:coreProperties>
</file>